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9BD9902-3D29-4536-8B4F-C8C1637807EA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CF392C1-F461-48FD-B247-BF270A295538}" type="datetimeFigureOut">
              <a:rPr lang="pt-BR" smtClean="0"/>
              <a:t>26/10/2016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TECIDO CARTILAGINOSO</a:t>
            </a:r>
            <a:endParaRPr lang="pt-B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Cartilagem Hialina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Cartilagem Elástica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Cartilagem Fibrosa</a:t>
            </a:r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80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CARTILAGEM HIALINA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Apresenta a coloração branca azulada e translucida.</a:t>
            </a:r>
          </a:p>
          <a:p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É encontrado nas paredes fossas nasais,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traquéia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bronquios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, extremidades das costelas e recobrindo as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superficies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dos ossos longos. </a:t>
            </a:r>
          </a:p>
          <a:p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Constituídas de colágeno tipo II associado a glicoproteínas adesivas e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proteoglicanas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, pericôndrio , os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condrócitos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apresentam-se com forma alongada e com seu eixo maior paralelo à superfície. Conforme elas vão se encontrado mais no centro do tecido, eles assumem aspecto arrendado e podem apresentar-se em grupos de até oito células originadas de um único condroblasto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60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939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CARTILAGEM ELÁSTICAS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Colágeno do tipo II e fibras elásticas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Apresenta 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ericôndrio</a:t>
            </a:r>
            <a:r>
              <a:rPr lang="pt-BR" dirty="0">
                <a:latin typeface="Arial" pitchFamily="34" charset="0"/>
                <a:cs typeface="Arial" pitchFamily="34" charset="0"/>
              </a:rPr>
              <a:t>, condroblastos e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condrócitos</a:t>
            </a:r>
            <a:r>
              <a:rPr lang="pt-BR" dirty="0">
                <a:latin typeface="Arial" pitchFamily="34" charset="0"/>
                <a:cs typeface="Arial" pitchFamily="34" charset="0"/>
              </a:rPr>
              <a:t>, o diferencial é de que possui fibras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elásticas.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/>
              <a:t>Pavilhão </a:t>
            </a:r>
            <a:r>
              <a:rPr lang="pt-BR" dirty="0" smtClean="0"/>
              <a:t>auditivo externo, tuba auditivas, epiglote e laringe.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1395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CARTILAGEM ELÁSTICA</a:t>
            </a:r>
            <a:endParaRPr lang="pt-BR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" y="1619250"/>
            <a:ext cx="6334125" cy="4762500"/>
          </a:xfrm>
        </p:spPr>
      </p:pic>
    </p:spTree>
    <p:extLst>
      <p:ext uri="{BB962C8B-B14F-4D97-AF65-F5344CB8AC3E}">
        <p14:creationId xmlns:p14="http://schemas.microsoft.com/office/powerpoint/2010/main" val="288569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CARTILAGEM FIBROSO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Possui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condrócitos</a:t>
            </a:r>
            <a:r>
              <a:rPr lang="pt-BR" dirty="0">
                <a:latin typeface="Arial" pitchFamily="34" charset="0"/>
                <a:cs typeface="Arial" pitchFamily="34" charset="0"/>
              </a:rPr>
              <a:t> em fileiras chamados de grupos exógeno.</a:t>
            </a:r>
          </a:p>
          <a:p>
            <a:r>
              <a:rPr lang="pt-BR" dirty="0"/>
              <a:t>No aumento maior (figura inferior) de um disco intervertebral, </a:t>
            </a:r>
            <a:r>
              <a:rPr lang="pt-BR" dirty="0" smtClean="0"/>
              <a:t>há </a:t>
            </a:r>
            <a:r>
              <a:rPr lang="pt-BR" dirty="0" err="1" smtClean="0"/>
              <a:t>condrocitos</a:t>
            </a:r>
            <a:r>
              <a:rPr lang="pt-BR" dirty="0" smtClean="0"/>
              <a:t> alinhados </a:t>
            </a:r>
            <a:r>
              <a:rPr lang="pt-BR" dirty="0"/>
              <a:t>entre </a:t>
            </a:r>
            <a:r>
              <a:rPr lang="pt-BR" dirty="0" smtClean="0"/>
              <a:t>espessas fibras </a:t>
            </a:r>
            <a:r>
              <a:rPr lang="pt-BR" dirty="0" err="1" smtClean="0"/>
              <a:t>colegenas</a:t>
            </a:r>
            <a:r>
              <a:rPr lang="pt-BR" dirty="0" smtClean="0"/>
              <a:t> acidófilas</a:t>
            </a:r>
            <a:r>
              <a:rPr lang="pt-BR" dirty="0"/>
              <a:t>. É possível observar muito bem que os </a:t>
            </a:r>
            <a:r>
              <a:rPr lang="pt-BR" dirty="0" err="1"/>
              <a:t>condrócitos</a:t>
            </a:r>
            <a:r>
              <a:rPr lang="pt-BR" dirty="0"/>
              <a:t> se localizam em pequenas lacunas.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4324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CARTILAGEM FIBROSA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" y="1619250"/>
            <a:ext cx="6334125" cy="4762500"/>
          </a:xfrm>
        </p:spPr>
      </p:pic>
    </p:spTree>
    <p:extLst>
      <p:ext uri="{BB962C8B-B14F-4D97-AF65-F5344CB8AC3E}">
        <p14:creationId xmlns:p14="http://schemas.microsoft.com/office/powerpoint/2010/main" val="3443824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720</TotalTime>
  <Words>184</Words>
  <Application>Microsoft Office PowerPoint</Application>
  <PresentationFormat>Apresentação na tela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Adjacência</vt:lpstr>
      <vt:lpstr>TECIDO CARTILAGINOSO</vt:lpstr>
      <vt:lpstr>CARTILAGEM HIALINA</vt:lpstr>
      <vt:lpstr>Apresentação do PowerPoint</vt:lpstr>
      <vt:lpstr>CARTILAGEM ELÁSTICAS</vt:lpstr>
      <vt:lpstr>CARTILAGEM ELÁSTICA</vt:lpstr>
      <vt:lpstr>CARTILAGEM FIBROSO</vt:lpstr>
      <vt:lpstr>CARTILAGEM FIBROSA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TECIDO CARTILAGINOSO</dc:title>
  <dc:creator>Letícia Vivian</dc:creator>
  <cp:lastModifiedBy>Letícia Vivian</cp:lastModifiedBy>
  <cp:revision>7</cp:revision>
  <dcterms:created xsi:type="dcterms:W3CDTF">2016-10-25T21:52:32Z</dcterms:created>
  <dcterms:modified xsi:type="dcterms:W3CDTF">2016-10-27T00:03:49Z</dcterms:modified>
</cp:coreProperties>
</file>